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64" r:id="rId6"/>
    <p:sldId id="261" r:id="rId7"/>
    <p:sldId id="259" r:id="rId8"/>
    <p:sldId id="265" r:id="rId9"/>
    <p:sldId id="262" r:id="rId10"/>
    <p:sldId id="258" r:id="rId11"/>
    <p:sldId id="266" r:id="rId12"/>
    <p:sldId id="263" r:id="rId13"/>
    <p:sldId id="26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62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3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9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2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7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4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5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66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5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3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35646-DDB6-4E23-9B10-D72A30AF118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E7D1-0CA8-4E5A-8437-6052511A5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20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06413" y="569913"/>
            <a:ext cx="491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3200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For this story, you will need: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565150" y="2828925"/>
            <a:ext cx="164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Pink playdough for the pigs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2147888" y="2828925"/>
            <a:ext cx="164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straw</a:t>
            </a: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3905250" y="2847975"/>
            <a:ext cx="164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sticks</a:t>
            </a: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5662613" y="2847975"/>
            <a:ext cx="1641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Sand paper for the bricks</a:t>
            </a:r>
            <a:endParaRPr lang="en-GB" altLang="en-US" dirty="0" smtClean="0">
              <a:solidFill>
                <a:schemeClr val="bg2">
                  <a:lumMod val="1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7319963" y="2825750"/>
            <a:ext cx="164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Fan for blowing down the houses 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8977313" y="2825750"/>
            <a:ext cx="177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Cymbals for the houses crashing down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55625" y="5357813"/>
            <a:ext cx="1641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Warm heat bag or water bottle as the pot of water</a:t>
            </a: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7095331" y="4796581"/>
            <a:ext cx="37195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Look out for the pictures so you know when to use each item.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3888" y="1368425"/>
            <a:ext cx="1573212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97113" y="136842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987800" y="136842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662613" y="1368425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23888" y="3919538"/>
            <a:ext cx="1573212" cy="1417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381875" y="1368425"/>
            <a:ext cx="1573213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56688" y="1368425"/>
            <a:ext cx="1573212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2" name="Picture 21" descr="Siempre Natural: Receta: Plastilina Natura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0" b="10844"/>
          <a:stretch/>
        </p:blipFill>
        <p:spPr>
          <a:xfrm>
            <a:off x="692520" y="1447275"/>
            <a:ext cx="1455368" cy="1245821"/>
          </a:xfrm>
          <a:prstGeom prst="rect">
            <a:avLst/>
          </a:prstGeom>
        </p:spPr>
      </p:pic>
      <p:pic>
        <p:nvPicPr>
          <p:cNvPr id="23" name="Picture 22" descr="Free photo: Straw, Straws, Field, Nature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1423110"/>
            <a:ext cx="1412875" cy="1269986"/>
          </a:xfrm>
          <a:prstGeom prst="rect">
            <a:avLst/>
          </a:prstGeom>
        </p:spPr>
      </p:pic>
      <p:pic>
        <p:nvPicPr>
          <p:cNvPr id="24" name="Picture 23" descr="Ode to Tall Trees And The Sticks They Produce | Pioneerin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1447275"/>
            <a:ext cx="1540702" cy="1245822"/>
          </a:xfrm>
          <a:prstGeom prst="rect">
            <a:avLst/>
          </a:prstGeom>
        </p:spPr>
      </p:pic>
      <p:pic>
        <p:nvPicPr>
          <p:cNvPr id="10" name="Picture 9" descr="Hand fan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14" y="1398365"/>
            <a:ext cx="1552574" cy="1358009"/>
          </a:xfrm>
          <a:prstGeom prst="rect">
            <a:avLst/>
          </a:prstGeom>
        </p:spPr>
      </p:pic>
      <p:pic>
        <p:nvPicPr>
          <p:cNvPr id="11" name="Picture 10" descr="Taal (instrument)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50" y="1398365"/>
            <a:ext cx="1498600" cy="1358009"/>
          </a:xfrm>
          <a:prstGeom prst="rect">
            <a:avLst/>
          </a:prstGeom>
        </p:spPr>
      </p:pic>
      <p:pic>
        <p:nvPicPr>
          <p:cNvPr id="18" name="Picture 17" descr="winter - How to open a frozen car door? - Lifehacks Stack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" y="3951652"/>
            <a:ext cx="1470653" cy="136332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30450" y="3919537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2297112" y="5346907"/>
            <a:ext cx="164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Water spray for the splash into pot.</a:t>
            </a:r>
            <a:endParaRPr lang="en-GB" altLang="en-US" dirty="0" smtClean="0">
              <a:solidFill>
                <a:schemeClr val="bg2">
                  <a:lumMod val="1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9" name="Picture 18" descr="Spray Water Mist · Free photo on Pixab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3951652"/>
            <a:ext cx="1495424" cy="1354903"/>
          </a:xfrm>
          <a:prstGeom prst="rect">
            <a:avLst/>
          </a:prstGeom>
        </p:spPr>
      </p:pic>
      <p:pic>
        <p:nvPicPr>
          <p:cNvPr id="27" name="Picture 26" descr="December | 2009 | The Fuse Was Too Col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44" y="1398365"/>
            <a:ext cx="1422876" cy="129473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038599" y="3925383"/>
            <a:ext cx="1573212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3954462" y="5346906"/>
            <a:ext cx="164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dirty="0" smtClean="0">
                <a:solidFill>
                  <a:schemeClr val="bg2">
                    <a:lumMod val="10000"/>
                  </a:schemeClr>
                </a:solidFill>
                <a:latin typeface="SassoonCRInfant" panose="02010503020300020003" pitchFamily="2" charset="0"/>
              </a:rPr>
              <a:t>Grey fur or soft material for the wolf</a:t>
            </a:r>
            <a:endParaRPr lang="en-GB" altLang="en-US" dirty="0" smtClean="0">
              <a:solidFill>
                <a:schemeClr val="bg2">
                  <a:lumMod val="1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31" name="Picture 30" descr="Image of Textured Gray Wool | Freebie.Photography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6" y="3957219"/>
            <a:ext cx="1474789" cy="13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086" y="3714596"/>
            <a:ext cx="3249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The third pig made a house out of bricks.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6682" y="5326471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December | 2009 | The Fuse Was Too Col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13" y="5356411"/>
            <a:ext cx="1422876" cy="12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834" y="3971109"/>
            <a:ext cx="338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Then one day, a wolf came by.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87147" y="5296983"/>
            <a:ext cx="1573212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Image of Textured Gray Wool | Freebie.Photograph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484" y="5328819"/>
            <a:ext cx="1474789" cy="13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86332" y="5274220"/>
            <a:ext cx="1573213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 descr="Hand fan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1" y="5304160"/>
            <a:ext cx="1552574" cy="1358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30953"/>
            <a:ext cx="5734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“Little pig, little pig, let me in” said the wolf.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“No, no, no. Not by the hair on my </a:t>
            </a:r>
            <a:r>
              <a:rPr lang="en-GB" sz="2000" dirty="0" err="1" smtClean="0">
                <a:latin typeface="SassoonCRInfant" panose="02010503020300020003" pitchFamily="2" charset="0"/>
              </a:rPr>
              <a:t>chinny</a:t>
            </a:r>
            <a:r>
              <a:rPr lang="en-GB" sz="2000" dirty="0" smtClean="0">
                <a:latin typeface="SassoonCRInfant" panose="02010503020300020003" pitchFamily="2" charset="0"/>
              </a:rPr>
              <a:t> chin </a:t>
            </a:r>
            <a:r>
              <a:rPr lang="en-GB" sz="2000" dirty="0" err="1" smtClean="0">
                <a:latin typeface="SassoonCRInfant" panose="02010503020300020003" pitchFamily="2" charset="0"/>
              </a:rPr>
              <a:t>chin</a:t>
            </a:r>
            <a:r>
              <a:rPr lang="en-GB" sz="2000" dirty="0" smtClean="0">
                <a:latin typeface="SassoonCRInfant" panose="02010503020300020003" pitchFamily="2" charset="0"/>
              </a:rPr>
              <a:t>” said the little pig.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The wolf huffed and puffed and huffed and puffed but the house stood still.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2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0423" y="2050868"/>
            <a:ext cx="3141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SassoonCRInfant" panose="02010503020300020003" pitchFamily="2" charset="0"/>
              </a:rPr>
              <a:t>Ooooowwwww!</a:t>
            </a:r>
            <a:endParaRPr lang="en-GB" sz="3600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5222" y="1818425"/>
            <a:ext cx="1944061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The wolf climbed onto the roof and went down the chimney. The wolf then feel into a pot of hot water.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‘Oww!’ said the wolf.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He jumped out of the pot and ran out of the door.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623" y="5248956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" name="Picture 6" descr="Spray Water Mist · Free photo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1" y="5280323"/>
            <a:ext cx="1495424" cy="1354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72699" y="5248957"/>
            <a:ext cx="1573212" cy="1417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8" descr="winter - How to open a frozen car door? - Lifehacks Stack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46" y="5281071"/>
            <a:ext cx="1470653" cy="13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9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709" y="318253"/>
            <a:ext cx="3249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They all lived happily ever after and the wolf was never seen again.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4183" y="1653436"/>
            <a:ext cx="3903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SassoonCRInfant" panose="02010503020300020003" pitchFamily="2" charset="0"/>
              </a:rPr>
              <a:t>The 3 Little Pigs</a:t>
            </a:r>
            <a:endParaRPr lang="en-GB" sz="4400" dirty="0">
              <a:latin typeface="SassoonCRInfant" panose="020105030203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47" b="89803" l="1493" r="899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8077" y="3221457"/>
            <a:ext cx="2552381" cy="28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47" b="89803" l="1493" r="899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1539" y="3221457"/>
            <a:ext cx="2552381" cy="2895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47" b="89803" l="1493" r="899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9808" y="3221457"/>
            <a:ext cx="2552381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5954" y="404948"/>
            <a:ext cx="655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One day, the 3 little pigs left home to build their own houses.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086" y="3714596"/>
            <a:ext cx="3249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The first pig made a house out of straw.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5273" y="5287282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Free photo: Straw, Straws, Field, Nature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48" y="5341967"/>
            <a:ext cx="1412875" cy="12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834" y="3971109"/>
            <a:ext cx="338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Then one day, a wolf came by.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87148" y="5270857"/>
            <a:ext cx="1573212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Image of Textured Gray Wool | Freebie.Photograph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485" y="5302693"/>
            <a:ext cx="1440589" cy="13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805726" y="5300345"/>
            <a:ext cx="1573213" cy="1417638"/>
            <a:chOff x="8805726" y="5300345"/>
            <a:chExt cx="1573213" cy="1417638"/>
          </a:xfrm>
        </p:grpSpPr>
        <p:sp>
          <p:nvSpPr>
            <p:cNvPr id="3" name="Rectangle 2"/>
            <p:cNvSpPr/>
            <p:nvPr/>
          </p:nvSpPr>
          <p:spPr>
            <a:xfrm>
              <a:off x="8805726" y="5300345"/>
              <a:ext cx="1573213" cy="14176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4" name="Picture 3" descr="Hand fan - Wikipedi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365" y="5330285"/>
              <a:ext cx="1552574" cy="135800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574259" y="2629674"/>
            <a:ext cx="3385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“Little pig, little pig, let me in” said the wolf.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“No, no, no. Not by the hair on my </a:t>
            </a:r>
            <a:r>
              <a:rPr lang="en-GB" sz="2000" dirty="0" err="1" smtClean="0">
                <a:latin typeface="SassoonCRInfant" panose="02010503020300020003" pitchFamily="2" charset="0"/>
              </a:rPr>
              <a:t>chinny</a:t>
            </a:r>
            <a:r>
              <a:rPr lang="en-GB" sz="2000" dirty="0" smtClean="0">
                <a:latin typeface="SassoonCRInfant" panose="02010503020300020003" pitchFamily="2" charset="0"/>
              </a:rPr>
              <a:t> chin </a:t>
            </a:r>
            <a:r>
              <a:rPr lang="en-GB" sz="2000" dirty="0" err="1" smtClean="0">
                <a:latin typeface="SassoonCRInfant" panose="02010503020300020003" pitchFamily="2" charset="0"/>
              </a:rPr>
              <a:t>chin</a:t>
            </a:r>
            <a:r>
              <a:rPr lang="en-GB" sz="2000" dirty="0" smtClean="0">
                <a:latin typeface="SassoonCRInfant" panose="02010503020300020003" pitchFamily="2" charset="0"/>
              </a:rPr>
              <a:t>” said the little pig.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The wolf huffed and puffed and the house fell down.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498863" y="5270656"/>
            <a:ext cx="1573212" cy="1417638"/>
            <a:chOff x="9056688" y="1368425"/>
            <a:chExt cx="1573212" cy="1417638"/>
          </a:xfrm>
        </p:grpSpPr>
        <p:sp>
          <p:nvSpPr>
            <p:cNvPr id="9" name="Rectangle 8"/>
            <p:cNvSpPr/>
            <p:nvPr/>
          </p:nvSpPr>
          <p:spPr>
            <a:xfrm>
              <a:off x="9056688" y="1368425"/>
              <a:ext cx="1573212" cy="14176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0" name="Picture 9" descr="Taal (instrument) - Wikipedi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550" y="1398365"/>
              <a:ext cx="1498600" cy="1358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81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394" y="3845224"/>
            <a:ext cx="3249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The second pig made a house out of sticks.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53914" y="5287282"/>
            <a:ext cx="1574800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 descr="Ode to Tall Trees And The Sticks They Produce | Pioneerin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489" y="5366132"/>
            <a:ext cx="1540702" cy="12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834" y="3971109"/>
            <a:ext cx="338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Then one day, a wolf came by.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87147" y="5296983"/>
            <a:ext cx="1573212" cy="1417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 descr="Image of Textured Gray Wool | Freebie.Photograph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484" y="5328819"/>
            <a:ext cx="1474789" cy="13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534" y="4723177"/>
            <a:ext cx="4645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“Little pig, little pig, let me in” said the wolf.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“No, no, no. Not by the hair on my </a:t>
            </a:r>
            <a:r>
              <a:rPr lang="en-GB" sz="2000" dirty="0" err="1" smtClean="0">
                <a:latin typeface="SassoonCRInfant" panose="02010503020300020003" pitchFamily="2" charset="0"/>
              </a:rPr>
              <a:t>chinny</a:t>
            </a:r>
            <a:r>
              <a:rPr lang="en-GB" sz="2000" dirty="0" smtClean="0">
                <a:latin typeface="SassoonCRInfant" panose="02010503020300020003" pitchFamily="2" charset="0"/>
              </a:rPr>
              <a:t> chin </a:t>
            </a:r>
            <a:r>
              <a:rPr lang="en-GB" sz="2000" dirty="0" err="1" smtClean="0">
                <a:latin typeface="SassoonCRInfant" panose="02010503020300020003" pitchFamily="2" charset="0"/>
              </a:rPr>
              <a:t>chin</a:t>
            </a:r>
            <a:r>
              <a:rPr lang="en-GB" sz="2000" dirty="0" smtClean="0">
                <a:latin typeface="SassoonCRInfant" panose="02010503020300020003" pitchFamily="2" charset="0"/>
              </a:rPr>
              <a:t>” said the little pig.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The wolf huffed and puffed and the house fell down.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05726" y="5300345"/>
            <a:ext cx="1573213" cy="1417638"/>
            <a:chOff x="8805726" y="5300345"/>
            <a:chExt cx="1573213" cy="1417638"/>
          </a:xfrm>
        </p:grpSpPr>
        <p:sp>
          <p:nvSpPr>
            <p:cNvPr id="7" name="Rectangle 6"/>
            <p:cNvSpPr/>
            <p:nvPr/>
          </p:nvSpPr>
          <p:spPr>
            <a:xfrm>
              <a:off x="8805726" y="5300345"/>
              <a:ext cx="1573213" cy="14176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8" name="Picture 7" descr="Hand fan - Wikipedi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365" y="5330285"/>
              <a:ext cx="1552574" cy="135800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498863" y="5270656"/>
            <a:ext cx="1573212" cy="1417638"/>
            <a:chOff x="9056688" y="1368425"/>
            <a:chExt cx="1573212" cy="1417638"/>
          </a:xfrm>
        </p:grpSpPr>
        <p:sp>
          <p:nvSpPr>
            <p:cNvPr id="10" name="Rectangle 9"/>
            <p:cNvSpPr/>
            <p:nvPr/>
          </p:nvSpPr>
          <p:spPr>
            <a:xfrm>
              <a:off x="9056688" y="1368425"/>
              <a:ext cx="1573212" cy="14176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1" name="Picture 10" descr="Taal (instrument) - Wikipedi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550" y="1398365"/>
              <a:ext cx="1498600" cy="1358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2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Props1.xml><?xml version="1.0" encoding="utf-8"?>
<ds:datastoreItem xmlns:ds="http://schemas.openxmlformats.org/officeDocument/2006/customXml" ds:itemID="{B2B665A2-E8DA-4246-8C4B-51F781E73F1B}"/>
</file>

<file path=customXml/itemProps2.xml><?xml version="1.0" encoding="utf-8"?>
<ds:datastoreItem xmlns:ds="http://schemas.openxmlformats.org/officeDocument/2006/customXml" ds:itemID="{9B8FE0EC-EE78-4C94-8F0A-D223DEF3F29F}"/>
</file>

<file path=customXml/itemProps3.xml><?xml version="1.0" encoding="utf-8"?>
<ds:datastoreItem xmlns:ds="http://schemas.openxmlformats.org/officeDocument/2006/customXml" ds:itemID="{8326CF93-1B8E-4D29-AAC1-5F62DA422FF7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356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Nickless, Rebekah</dc:creator>
  <cp:lastModifiedBy>Nickless, Rebekah</cp:lastModifiedBy>
  <cp:revision>12</cp:revision>
  <dcterms:created xsi:type="dcterms:W3CDTF">2020-05-07T12:55:18Z</dcterms:created>
  <dcterms:modified xsi:type="dcterms:W3CDTF">2020-05-11T12:25:31Z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0x01010058F251B5C60BD74B81E5FDA3CB2E263C</vt:lpwstr>
  </property>
</Properties>
</file>