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BA4C-036F-4FD4-B308-C37132BB6301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DEC-22AD-4417-977F-D1CC536E1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063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BA4C-036F-4FD4-B308-C37132BB6301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DEC-22AD-4417-977F-D1CC536E1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807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BA4C-036F-4FD4-B308-C37132BB6301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DEC-22AD-4417-977F-D1CC536E1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19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BA4C-036F-4FD4-B308-C37132BB6301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DEC-22AD-4417-977F-D1CC536E1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2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BA4C-036F-4FD4-B308-C37132BB6301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DEC-22AD-4417-977F-D1CC536E1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378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BA4C-036F-4FD4-B308-C37132BB6301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DEC-22AD-4417-977F-D1CC536E1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224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BA4C-036F-4FD4-B308-C37132BB6301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DEC-22AD-4417-977F-D1CC536E1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635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BA4C-036F-4FD4-B308-C37132BB6301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DEC-22AD-4417-977F-D1CC536E1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40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BA4C-036F-4FD4-B308-C37132BB6301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DEC-22AD-4417-977F-D1CC536E1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691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BA4C-036F-4FD4-B308-C37132BB6301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DEC-22AD-4417-977F-D1CC536E1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127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BA4C-036F-4FD4-B308-C37132BB6301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DEC-22AD-4417-977F-D1CC536E1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69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6BA4C-036F-4FD4-B308-C37132BB6301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D2DEC-22AD-4417-977F-D1CC536E1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60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48757" y="471756"/>
            <a:ext cx="11139185" cy="59456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06946" y="570120"/>
            <a:ext cx="4918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SassoonCRInfant" panose="02010503020300020003" pitchFamily="2" charset="0"/>
              </a:rPr>
              <a:t>For this story, you will need: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5135" y="2829189"/>
            <a:ext cx="1641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SassoonCRInfant" panose="02010503020300020003" pitchFamily="2" charset="0"/>
              </a:rPr>
              <a:t>For the moon and the sun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47973" y="2829189"/>
            <a:ext cx="1641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SassoonCRInfant" panose="02010503020300020003" pitchFamily="2" charset="0"/>
              </a:rPr>
              <a:t>Pop out of the egg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05378" y="2847617"/>
            <a:ext cx="1641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SassoonCRInfant" panose="02010503020300020003" pitchFamily="2" charset="0"/>
              </a:rPr>
              <a:t>Each time the caterpillar is hungry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62783" y="2847617"/>
            <a:ext cx="1641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SassoonCRInfant" panose="02010503020300020003" pitchFamily="2" charset="0"/>
              </a:rPr>
              <a:t>To eat and lay 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03810" y="2830991"/>
            <a:ext cx="1641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SassoonCRInfant" panose="02010503020300020003" pitchFamily="2" charset="0"/>
              </a:rPr>
              <a:t>The egg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56192" y="2829189"/>
            <a:ext cx="1641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SassoonCRInfant" panose="02010503020300020003" pitchFamily="2" charset="0"/>
              </a:rPr>
              <a:t>Full of flour to be the fat caterpillar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6286" y="5358158"/>
            <a:ext cx="1641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SassoonCRInfant" panose="02010503020300020003" pitchFamily="2" charset="0"/>
              </a:rPr>
              <a:t>Textured material as the butterfly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06162" y="5358157"/>
            <a:ext cx="17574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SassoonCRInfant" panose="02010503020300020003" pitchFamily="2" charset="0"/>
              </a:rPr>
              <a:t>You don’t need all of them from the story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96529" y="5358157"/>
            <a:ext cx="1757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SassoonCRInfant" panose="02010503020300020003" pitchFamily="2" charset="0"/>
              </a:rPr>
              <a:t>To wrap up like the cocoon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81413" y="4570965"/>
            <a:ext cx="4277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SassoonCRInfant" panose="02010503020300020003" pitchFamily="2" charset="0"/>
              </a:rPr>
              <a:t>Look out for the pictures so you know when to use each item.</a:t>
            </a:r>
            <a:endParaRPr lang="en-GB" sz="2000" dirty="0">
              <a:latin typeface="SassoonCRInfant" panose="02010503020300020003" pitchFamily="2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23324" y="1367977"/>
            <a:ext cx="1573989" cy="1417608"/>
            <a:chOff x="623324" y="1367977"/>
            <a:chExt cx="1573989" cy="1417608"/>
          </a:xfrm>
        </p:grpSpPr>
        <p:sp>
          <p:nvSpPr>
            <p:cNvPr id="2" name="Rectangle 1"/>
            <p:cNvSpPr/>
            <p:nvPr/>
          </p:nvSpPr>
          <p:spPr>
            <a:xfrm>
              <a:off x="623324" y="1367977"/>
              <a:ext cx="1573989" cy="14176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 descr="Free vector graphic: Light, Torch, Lamp, Electric - Free ...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678" y="1517075"/>
              <a:ext cx="1483279" cy="1119412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2297869" y="1367977"/>
            <a:ext cx="1573989" cy="1417608"/>
            <a:chOff x="2297869" y="1367977"/>
            <a:chExt cx="1573989" cy="1417608"/>
          </a:xfrm>
        </p:grpSpPr>
        <p:sp>
          <p:nvSpPr>
            <p:cNvPr id="28" name="Rectangle 27"/>
            <p:cNvSpPr/>
            <p:nvPr/>
          </p:nvSpPr>
          <p:spPr>
            <a:xfrm>
              <a:off x="2297869" y="1367977"/>
              <a:ext cx="1573989" cy="14176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 descr="File:Girl blowing bubbles.jpg - Wikipedia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0499" y="1416669"/>
              <a:ext cx="1428501" cy="1309598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3988238" y="1367977"/>
            <a:ext cx="1573989" cy="1417608"/>
            <a:chOff x="3988238" y="1367977"/>
            <a:chExt cx="1573989" cy="1417608"/>
          </a:xfrm>
        </p:grpSpPr>
        <p:sp>
          <p:nvSpPr>
            <p:cNvPr id="29" name="Rectangle 28"/>
            <p:cNvSpPr/>
            <p:nvPr/>
          </p:nvSpPr>
          <p:spPr>
            <a:xfrm>
              <a:off x="3988238" y="1367977"/>
              <a:ext cx="1573989" cy="14176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 descr="Free vector graphic: Maracas, Instrument, Percussion ...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8048" y="1387479"/>
              <a:ext cx="1214366" cy="1367977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5662783" y="1367977"/>
            <a:ext cx="1573989" cy="1417608"/>
            <a:chOff x="5662783" y="1367977"/>
            <a:chExt cx="1573989" cy="1417608"/>
          </a:xfrm>
        </p:grpSpPr>
        <p:sp>
          <p:nvSpPr>
            <p:cNvPr id="30" name="Rectangle 29"/>
            <p:cNvSpPr/>
            <p:nvPr/>
          </p:nvSpPr>
          <p:spPr>
            <a:xfrm>
              <a:off x="5662783" y="1367977"/>
              <a:ext cx="1573989" cy="14176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6" name="Picture 35" descr="Leaf - Official The Forest Wiki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2037" y="1440244"/>
              <a:ext cx="1344563" cy="1296853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623324" y="3920280"/>
            <a:ext cx="1573989" cy="1417608"/>
            <a:chOff x="623324" y="3920280"/>
            <a:chExt cx="1573989" cy="1417608"/>
          </a:xfrm>
        </p:grpSpPr>
        <p:sp>
          <p:nvSpPr>
            <p:cNvPr id="33" name="Rectangle 32"/>
            <p:cNvSpPr/>
            <p:nvPr/>
          </p:nvSpPr>
          <p:spPr>
            <a:xfrm>
              <a:off x="623324" y="3920280"/>
              <a:ext cx="1573989" cy="14176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7" name="Picture 36" descr="Felt - Wikipedia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678" y="3971864"/>
              <a:ext cx="1479295" cy="1314439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3988238" y="3920280"/>
            <a:ext cx="1573989" cy="1417608"/>
            <a:chOff x="3988238" y="3920280"/>
            <a:chExt cx="1573989" cy="1417608"/>
          </a:xfrm>
        </p:grpSpPr>
        <p:sp>
          <p:nvSpPr>
            <p:cNvPr id="35" name="Rectangle 34"/>
            <p:cNvSpPr/>
            <p:nvPr/>
          </p:nvSpPr>
          <p:spPr>
            <a:xfrm>
              <a:off x="3988238" y="3920280"/>
              <a:ext cx="1573989" cy="14176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8" name="Picture 37" descr="File:Light-blanket-3 nat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626" y="3971864"/>
              <a:ext cx="1511779" cy="1326564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2297869" y="3920280"/>
            <a:ext cx="1573989" cy="1417608"/>
            <a:chOff x="2297869" y="3920280"/>
            <a:chExt cx="1573989" cy="1417608"/>
          </a:xfrm>
        </p:grpSpPr>
        <p:sp>
          <p:nvSpPr>
            <p:cNvPr id="34" name="Rectangle 33"/>
            <p:cNvSpPr/>
            <p:nvPr/>
          </p:nvSpPr>
          <p:spPr>
            <a:xfrm>
              <a:off x="2297869" y="3920280"/>
              <a:ext cx="1573989" cy="14176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9" name="Picture 38" descr="Gourmet Mom on-the-Go: Very Hungry Caterpillar Snack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7211" y="3971864"/>
              <a:ext cx="1478187" cy="1309879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7381647" y="1367977"/>
            <a:ext cx="1573989" cy="1417608"/>
            <a:chOff x="7381647" y="1367977"/>
            <a:chExt cx="1573989" cy="1417608"/>
          </a:xfrm>
        </p:grpSpPr>
        <p:sp>
          <p:nvSpPr>
            <p:cNvPr id="31" name="Rectangle 30"/>
            <p:cNvSpPr/>
            <p:nvPr/>
          </p:nvSpPr>
          <p:spPr>
            <a:xfrm>
              <a:off x="7381647" y="1367977"/>
              <a:ext cx="1573989" cy="14176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0" name="Picture 39" descr="White Ball · Free Stock Photo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90" t="24037" r="36026" b="22317"/>
            <a:stretch/>
          </p:blipFill>
          <p:spPr>
            <a:xfrm>
              <a:off x="7441665" y="1427946"/>
              <a:ext cx="1453951" cy="1298321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8946317" y="1342557"/>
            <a:ext cx="1683864" cy="1443028"/>
            <a:chOff x="8946317" y="1342557"/>
            <a:chExt cx="1683864" cy="1443028"/>
          </a:xfrm>
        </p:grpSpPr>
        <p:sp>
          <p:nvSpPr>
            <p:cNvPr id="32" name="Rectangle 31"/>
            <p:cNvSpPr/>
            <p:nvPr/>
          </p:nvSpPr>
          <p:spPr>
            <a:xfrm>
              <a:off x="9056192" y="1367977"/>
              <a:ext cx="1573989" cy="14176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1" name="Picture 40" descr="Flour - Wikipedia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5240" y="1972733"/>
              <a:ext cx="1127738" cy="753534"/>
            </a:xfrm>
            <a:prstGeom prst="rect">
              <a:avLst/>
            </a:prstGeom>
          </p:spPr>
        </p:pic>
        <p:pic>
          <p:nvPicPr>
            <p:cNvPr id="42" name="Picture 41" descr="clipart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6317" y="1342557"/>
              <a:ext cx="1073269" cy="1301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4100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258" y="182879"/>
            <a:ext cx="3350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assoonCRInfant" panose="02010503020300020003" pitchFamily="2" charset="0"/>
              </a:rPr>
              <a:t>On Saturday, he ate through…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" y="3028890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assoonCRInfant" panose="02010503020300020003" pitchFamily="2" charset="0"/>
              </a:rPr>
              <a:t>1 piece of chocolate cake, 1 ice cream cone,       1 pickle,                 1 slice of Swiss cheese,     1 slice of pepperoni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4374" y="6457890"/>
            <a:ext cx="11827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assoonCRInfant" panose="02010503020300020003" pitchFamily="2" charset="0"/>
              </a:rPr>
              <a:t>1 lollipop,           1 slice of cherry pie,          1 sausage,                     1 cupcake and    1 slice of watermelon.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368444" y="182879"/>
            <a:ext cx="1228411" cy="1113906"/>
            <a:chOff x="2297869" y="3920280"/>
            <a:chExt cx="1573989" cy="1417608"/>
          </a:xfrm>
        </p:grpSpPr>
        <p:sp>
          <p:nvSpPr>
            <p:cNvPr id="12" name="Rectangle 11"/>
            <p:cNvSpPr/>
            <p:nvPr/>
          </p:nvSpPr>
          <p:spPr>
            <a:xfrm>
              <a:off x="2297869" y="3920280"/>
              <a:ext cx="1573989" cy="14176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 descr="Gourmet Mom on-the-Go: Very Hungry Caterpillar Snack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7211" y="3971864"/>
              <a:ext cx="1478187" cy="1309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5791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7459" y="1283217"/>
            <a:ext cx="3908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That night he had a stomach-ache.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740044" y="5577839"/>
            <a:ext cx="1274600" cy="1156291"/>
            <a:chOff x="623324" y="1367977"/>
            <a:chExt cx="1573989" cy="1417608"/>
          </a:xfrm>
        </p:grpSpPr>
        <p:sp>
          <p:nvSpPr>
            <p:cNvPr id="7" name="Rectangle 6"/>
            <p:cNvSpPr/>
            <p:nvPr/>
          </p:nvSpPr>
          <p:spPr>
            <a:xfrm>
              <a:off x="623324" y="1367977"/>
              <a:ext cx="1573989" cy="14176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 descr="Free vector graphic: Light, Torch, Lamp, Electric - Free ...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678" y="1517075"/>
              <a:ext cx="1483279" cy="11194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1261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1" y="4649870"/>
            <a:ext cx="2587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assoonCRInfant" panose="02010503020300020003" pitchFamily="2" charset="0"/>
              </a:rPr>
              <a:t>The next day was Sunday again. He ate through one leaf and felt much better.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706793" y="5536275"/>
            <a:ext cx="1359674" cy="1192921"/>
            <a:chOff x="5662783" y="1367977"/>
            <a:chExt cx="1573989" cy="1417608"/>
          </a:xfrm>
        </p:grpSpPr>
        <p:sp>
          <p:nvSpPr>
            <p:cNvPr id="6" name="Rectangle 5"/>
            <p:cNvSpPr/>
            <p:nvPr/>
          </p:nvSpPr>
          <p:spPr>
            <a:xfrm>
              <a:off x="5662783" y="1367977"/>
              <a:ext cx="1573989" cy="14176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 descr="Leaf - Official The Forest Wiki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2037" y="1440244"/>
              <a:ext cx="1344563" cy="1296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3426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3183" y="5979908"/>
            <a:ext cx="11463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assoonCRInfant" panose="02010503020300020003" pitchFamily="2" charset="0"/>
              </a:rPr>
              <a:t>But he wasn’t a tiny caterpillar and </a:t>
            </a:r>
            <a:r>
              <a:rPr lang="en-GB" sz="2000" dirty="0" err="1" smtClean="0">
                <a:latin typeface="SassoonCRInfant" panose="02010503020300020003" pitchFamily="2" charset="0"/>
              </a:rPr>
              <a:t>smore</a:t>
            </a:r>
            <a:r>
              <a:rPr lang="en-GB" sz="2000" dirty="0" smtClean="0">
                <a:latin typeface="SassoonCRInfant" panose="02010503020300020003" pitchFamily="2" charset="0"/>
              </a:rPr>
              <a:t> and he wasn’t hungry. He was a big fat caterpillar.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823171" y="5594464"/>
            <a:ext cx="1270050" cy="1197855"/>
            <a:chOff x="8946317" y="1342557"/>
            <a:chExt cx="1683864" cy="1443028"/>
          </a:xfrm>
        </p:grpSpPr>
        <p:sp>
          <p:nvSpPr>
            <p:cNvPr id="6" name="Rectangle 5"/>
            <p:cNvSpPr/>
            <p:nvPr/>
          </p:nvSpPr>
          <p:spPr>
            <a:xfrm>
              <a:off x="9056192" y="1367977"/>
              <a:ext cx="1573989" cy="14176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 descr="Flour - Wikipedia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5240" y="1972733"/>
              <a:ext cx="1127738" cy="753534"/>
            </a:xfrm>
            <a:prstGeom prst="rect">
              <a:avLst/>
            </a:prstGeom>
          </p:spPr>
        </p:pic>
        <p:pic>
          <p:nvPicPr>
            <p:cNvPr id="8" name="Picture 7" descr="clipart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6317" y="1342557"/>
              <a:ext cx="1073269" cy="1301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3913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630" y="3502716"/>
            <a:ext cx="3642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assoonCRInfant" panose="02010503020300020003" pitchFamily="2" charset="0"/>
              </a:rPr>
              <a:t>He wrapped himself a cocoon and stayed inside for more than 2 weeks.</a:t>
            </a:r>
          </a:p>
          <a:p>
            <a:endParaRPr lang="en-GB" sz="2000" dirty="0">
              <a:latin typeface="SassoonCRInfant" panose="02010503020300020003" pitchFamily="2" charset="0"/>
            </a:endParaRPr>
          </a:p>
          <a:p>
            <a:r>
              <a:rPr lang="en-GB" sz="2000" dirty="0" smtClean="0">
                <a:latin typeface="SassoonCRInfant" panose="02010503020300020003" pitchFamily="2" charset="0"/>
              </a:rPr>
              <a:t>Then he nibbled a hole in the cocoon and pushed his way out.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648604" y="5441707"/>
            <a:ext cx="1414176" cy="1284405"/>
            <a:chOff x="3988238" y="3920280"/>
            <a:chExt cx="1573989" cy="1417608"/>
          </a:xfrm>
        </p:grpSpPr>
        <p:sp>
          <p:nvSpPr>
            <p:cNvPr id="7" name="Rectangle 6"/>
            <p:cNvSpPr/>
            <p:nvPr/>
          </p:nvSpPr>
          <p:spPr>
            <a:xfrm>
              <a:off x="3988238" y="3920280"/>
              <a:ext cx="1573989" cy="14176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 descr="File:Light-blanket-3 na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626" y="3971864"/>
              <a:ext cx="1511779" cy="13265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5960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619" y="136061"/>
            <a:ext cx="11463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assoonCRInfant" panose="02010503020300020003" pitchFamily="2" charset="0"/>
              </a:rPr>
              <a:t>And he was a beautiful butterfly.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864735" y="5660966"/>
            <a:ext cx="1174848" cy="1123335"/>
            <a:chOff x="623324" y="3920280"/>
            <a:chExt cx="1573989" cy="1417608"/>
          </a:xfrm>
        </p:grpSpPr>
        <p:sp>
          <p:nvSpPr>
            <p:cNvPr id="6" name="Rectangle 5"/>
            <p:cNvSpPr/>
            <p:nvPr/>
          </p:nvSpPr>
          <p:spPr>
            <a:xfrm>
              <a:off x="623324" y="3920280"/>
              <a:ext cx="1573989" cy="14176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 descr="Felt - Wikipedia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678" y="3971864"/>
              <a:ext cx="1479295" cy="13144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603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96553" y="1352812"/>
            <a:ext cx="654576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dirty="0" smtClean="0">
                <a:latin typeface="SassoonCRInfant" panose="02010503020300020003" pitchFamily="2" charset="0"/>
              </a:rPr>
              <a:t>The Very Hungry</a:t>
            </a:r>
          </a:p>
          <a:p>
            <a:pPr algn="ctr"/>
            <a:r>
              <a:rPr lang="en-GB" sz="7200" dirty="0" smtClean="0">
                <a:latin typeface="SassoonCRInfant" panose="02010503020300020003" pitchFamily="2" charset="0"/>
              </a:rPr>
              <a:t>Caterpillar</a:t>
            </a:r>
            <a:endParaRPr lang="en-GB" sz="7200" dirty="0">
              <a:latin typeface="SassoonCRInfant" panose="02010503020300020003" pitchFamily="2" charset="0"/>
            </a:endParaRPr>
          </a:p>
        </p:txBody>
      </p:sp>
      <p:pic>
        <p:nvPicPr>
          <p:cNvPr id="2" name="Picture 1" descr="Free picture: caterpillar, insect, butterfly, larva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933" y="4005241"/>
            <a:ext cx="3352800" cy="223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95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3" l="9396" r="8993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45459" y="351324"/>
            <a:ext cx="2233612" cy="19038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52502" y="523702"/>
            <a:ext cx="5328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In the light of the moon, a little egg lay on a leaf.</a:t>
            </a:r>
            <a:endParaRPr lang="en-GB" sz="2000" dirty="0">
              <a:solidFill>
                <a:schemeClr val="bg1"/>
              </a:solidFill>
              <a:latin typeface="SassoonCRInfant" panose="02010503020300020003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129847" y="5694218"/>
            <a:ext cx="1255825" cy="1048226"/>
            <a:chOff x="623324" y="1367977"/>
            <a:chExt cx="1573989" cy="1417608"/>
          </a:xfrm>
        </p:grpSpPr>
        <p:sp>
          <p:nvSpPr>
            <p:cNvPr id="14" name="Rectangle 13"/>
            <p:cNvSpPr/>
            <p:nvPr/>
          </p:nvSpPr>
          <p:spPr>
            <a:xfrm>
              <a:off x="623324" y="1367977"/>
              <a:ext cx="1573989" cy="14176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 descr="Free vector graphic: Light, Torch, Lamp, Electric - Free ...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678" y="1517075"/>
              <a:ext cx="1483279" cy="1119412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9518073" y="5694218"/>
            <a:ext cx="1230886" cy="1048226"/>
            <a:chOff x="5662783" y="1367977"/>
            <a:chExt cx="1573989" cy="1417608"/>
          </a:xfrm>
        </p:grpSpPr>
        <p:sp>
          <p:nvSpPr>
            <p:cNvPr id="17" name="Rectangle 16"/>
            <p:cNvSpPr/>
            <p:nvPr/>
          </p:nvSpPr>
          <p:spPr>
            <a:xfrm>
              <a:off x="5662783" y="1367977"/>
              <a:ext cx="1573989" cy="14176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 descr="Leaf - Official The Forest Wiki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2037" y="1440244"/>
              <a:ext cx="1344563" cy="1296853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10881360" y="5694218"/>
            <a:ext cx="1178239" cy="1048226"/>
            <a:chOff x="7381647" y="1367977"/>
            <a:chExt cx="1573989" cy="1417608"/>
          </a:xfrm>
        </p:grpSpPr>
        <p:sp>
          <p:nvSpPr>
            <p:cNvPr id="20" name="Rectangle 19"/>
            <p:cNvSpPr/>
            <p:nvPr/>
          </p:nvSpPr>
          <p:spPr>
            <a:xfrm>
              <a:off x="7381647" y="1367977"/>
              <a:ext cx="1573989" cy="14176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 descr="White Ball · Free Stock Photo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90" t="24037" r="36026" b="22317"/>
            <a:stretch/>
          </p:blipFill>
          <p:spPr>
            <a:xfrm>
              <a:off x="7441665" y="1427946"/>
              <a:ext cx="1453951" cy="1298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5778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8706" y="5511339"/>
            <a:ext cx="59428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SassoonCRInfant" panose="02010503020300020003" pitchFamily="2" charset="0"/>
              </a:rPr>
              <a:t>One Sunday morning, the warm sun came up and POP!</a:t>
            </a:r>
          </a:p>
          <a:p>
            <a:r>
              <a:rPr lang="en-GB" sz="2000" dirty="0" smtClean="0">
                <a:latin typeface="SassoonCRInfant" panose="02010503020300020003" pitchFamily="2" charset="0"/>
              </a:rPr>
              <a:t>Out of the egg came a very tiny and hungry caterpillar.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4561" y="96130"/>
            <a:ext cx="1114036" cy="1084277"/>
            <a:chOff x="623324" y="1367977"/>
            <a:chExt cx="1573989" cy="1417608"/>
          </a:xfrm>
        </p:grpSpPr>
        <p:sp>
          <p:nvSpPr>
            <p:cNvPr id="7" name="Rectangle 6"/>
            <p:cNvSpPr/>
            <p:nvPr/>
          </p:nvSpPr>
          <p:spPr>
            <a:xfrm>
              <a:off x="623324" y="1367977"/>
              <a:ext cx="1573989" cy="14176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 descr="Free vector graphic: Light, Torch, Lamp, Electric - Free ...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678" y="1517075"/>
              <a:ext cx="1483279" cy="1119412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363158" y="96130"/>
            <a:ext cx="1097409" cy="1084277"/>
            <a:chOff x="2297869" y="1367977"/>
            <a:chExt cx="1573989" cy="1417608"/>
          </a:xfrm>
        </p:grpSpPr>
        <p:sp>
          <p:nvSpPr>
            <p:cNvPr id="10" name="Rectangle 9"/>
            <p:cNvSpPr/>
            <p:nvPr/>
          </p:nvSpPr>
          <p:spPr>
            <a:xfrm>
              <a:off x="2297869" y="1367977"/>
              <a:ext cx="1573989" cy="14176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 descr="File:Girl blowing bubbles.jpg - Wikipedia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0499" y="1416669"/>
              <a:ext cx="1428501" cy="13095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2562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95855" y="2502130"/>
            <a:ext cx="3350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assoonCRInfant" panose="02010503020300020003" pitchFamily="2" charset="0"/>
              </a:rPr>
              <a:t>On Monday, he ate through 1 apple but he was still hungry.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939549" y="5669280"/>
            <a:ext cx="1164795" cy="1086216"/>
            <a:chOff x="3988238" y="1367977"/>
            <a:chExt cx="1573989" cy="1417608"/>
          </a:xfrm>
        </p:grpSpPr>
        <p:sp>
          <p:nvSpPr>
            <p:cNvPr id="14" name="Rectangle 13"/>
            <p:cNvSpPr/>
            <p:nvPr/>
          </p:nvSpPr>
          <p:spPr>
            <a:xfrm>
              <a:off x="3988238" y="1367977"/>
              <a:ext cx="1573989" cy="14176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 descr="Free vector graphic: Maracas, Instrument, Percussion ...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8048" y="1387479"/>
              <a:ext cx="1214366" cy="1367977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9493135" y="5669280"/>
            <a:ext cx="1313347" cy="1086216"/>
            <a:chOff x="2297869" y="3920280"/>
            <a:chExt cx="1573989" cy="1417608"/>
          </a:xfrm>
        </p:grpSpPr>
        <p:sp>
          <p:nvSpPr>
            <p:cNvPr id="17" name="Rectangle 16"/>
            <p:cNvSpPr/>
            <p:nvPr/>
          </p:nvSpPr>
          <p:spPr>
            <a:xfrm>
              <a:off x="2297869" y="3920280"/>
              <a:ext cx="1573989" cy="14176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 descr="Gourmet Mom on-the-Go: Very Hungry Caterpillar Snack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7211" y="3971864"/>
              <a:ext cx="1478187" cy="1309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9391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44437" y="1554479"/>
            <a:ext cx="3350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assoonCRInfant" panose="02010503020300020003" pitchFamily="2" charset="0"/>
              </a:rPr>
              <a:t>On Tuesday, he ate through 2 pears but he was still hungry.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62792" y="5677592"/>
            <a:ext cx="1164795" cy="1086216"/>
            <a:chOff x="3988238" y="1367977"/>
            <a:chExt cx="1573989" cy="1417608"/>
          </a:xfrm>
        </p:grpSpPr>
        <p:sp>
          <p:nvSpPr>
            <p:cNvPr id="13" name="Rectangle 12"/>
            <p:cNvSpPr/>
            <p:nvPr/>
          </p:nvSpPr>
          <p:spPr>
            <a:xfrm>
              <a:off x="3988238" y="1367977"/>
              <a:ext cx="1573989" cy="14176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 descr="Free vector graphic: Maracas, Instrument, Percussion ...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8048" y="1387479"/>
              <a:ext cx="1214366" cy="1367977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16378" y="5677592"/>
            <a:ext cx="1313347" cy="1086216"/>
            <a:chOff x="2297869" y="3920280"/>
            <a:chExt cx="1573989" cy="1417608"/>
          </a:xfrm>
        </p:grpSpPr>
        <p:sp>
          <p:nvSpPr>
            <p:cNvPr id="16" name="Rectangle 15"/>
            <p:cNvSpPr/>
            <p:nvPr/>
          </p:nvSpPr>
          <p:spPr>
            <a:xfrm>
              <a:off x="2297869" y="3920280"/>
              <a:ext cx="1573989" cy="14176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 descr="Gourmet Mom on-the-Go: Very Hungry Caterpillar Snack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7211" y="3971864"/>
              <a:ext cx="1478187" cy="1309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1131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22123" y="5685905"/>
            <a:ext cx="7032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assoonCRInfant" panose="02010503020300020003" pitchFamily="2" charset="0"/>
              </a:rPr>
              <a:t>On Wednesday, he ate through 3 plums but he was still hungry.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79418" y="5685905"/>
            <a:ext cx="1164795" cy="1086216"/>
            <a:chOff x="3988238" y="1367977"/>
            <a:chExt cx="1573989" cy="1417608"/>
          </a:xfrm>
        </p:grpSpPr>
        <p:sp>
          <p:nvSpPr>
            <p:cNvPr id="13" name="Rectangle 12"/>
            <p:cNvSpPr/>
            <p:nvPr/>
          </p:nvSpPr>
          <p:spPr>
            <a:xfrm>
              <a:off x="3988238" y="1367977"/>
              <a:ext cx="1573989" cy="14176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 descr="Free vector graphic: Maracas, Instrument, Percussion ...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8048" y="1387479"/>
              <a:ext cx="1214366" cy="1367977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33004" y="5685905"/>
            <a:ext cx="1313347" cy="1086216"/>
            <a:chOff x="2297869" y="3920280"/>
            <a:chExt cx="1573989" cy="1417608"/>
          </a:xfrm>
        </p:grpSpPr>
        <p:sp>
          <p:nvSpPr>
            <p:cNvPr id="16" name="Rectangle 15"/>
            <p:cNvSpPr/>
            <p:nvPr/>
          </p:nvSpPr>
          <p:spPr>
            <a:xfrm>
              <a:off x="2297869" y="3920280"/>
              <a:ext cx="1573989" cy="14176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 descr="Gourmet Mom on-the-Go: Very Hungry Caterpillar Snack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7211" y="3971864"/>
              <a:ext cx="1478187" cy="1309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3457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36029" y="1005840"/>
            <a:ext cx="3350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assoonCRInfant" panose="02010503020300020003" pitchFamily="2" charset="0"/>
              </a:rPr>
              <a:t>On Thursday, he ate through 4 strawberries but he was still hungry.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939549" y="5669280"/>
            <a:ext cx="1164795" cy="1086216"/>
            <a:chOff x="3988238" y="1367977"/>
            <a:chExt cx="1573989" cy="1417608"/>
          </a:xfrm>
        </p:grpSpPr>
        <p:sp>
          <p:nvSpPr>
            <p:cNvPr id="13" name="Rectangle 12"/>
            <p:cNvSpPr/>
            <p:nvPr/>
          </p:nvSpPr>
          <p:spPr>
            <a:xfrm>
              <a:off x="3988238" y="1367977"/>
              <a:ext cx="1573989" cy="14176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 descr="Free vector graphic: Maracas, Instrument, Percussion ...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8048" y="1387479"/>
              <a:ext cx="1214366" cy="1367977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9493135" y="5669280"/>
            <a:ext cx="1313347" cy="1086216"/>
            <a:chOff x="2297869" y="3920280"/>
            <a:chExt cx="1573989" cy="1417608"/>
          </a:xfrm>
        </p:grpSpPr>
        <p:sp>
          <p:nvSpPr>
            <p:cNvPr id="16" name="Rectangle 15"/>
            <p:cNvSpPr/>
            <p:nvPr/>
          </p:nvSpPr>
          <p:spPr>
            <a:xfrm>
              <a:off x="2297869" y="3920280"/>
              <a:ext cx="1573989" cy="14176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 descr="Gourmet Mom on-the-Go: Very Hungry Caterpillar Snack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7211" y="3971864"/>
              <a:ext cx="1478187" cy="1309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5927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39738" y="1371599"/>
            <a:ext cx="6517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assoonCRInfant" panose="02010503020300020003" pitchFamily="2" charset="0"/>
              </a:rPr>
              <a:t>On Friday, he ate through 5 oranges but he was still hungry.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939549" y="5669280"/>
            <a:ext cx="1164795" cy="1086216"/>
            <a:chOff x="3988238" y="1367977"/>
            <a:chExt cx="1573989" cy="1417608"/>
          </a:xfrm>
        </p:grpSpPr>
        <p:sp>
          <p:nvSpPr>
            <p:cNvPr id="7" name="Rectangle 6"/>
            <p:cNvSpPr/>
            <p:nvPr/>
          </p:nvSpPr>
          <p:spPr>
            <a:xfrm>
              <a:off x="3988238" y="1367977"/>
              <a:ext cx="1573989" cy="14176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 descr="Free vector graphic: Maracas, Instrument, Percussion ...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8048" y="1387479"/>
              <a:ext cx="1214366" cy="1367977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9493135" y="5669280"/>
            <a:ext cx="1313347" cy="1086216"/>
            <a:chOff x="2297869" y="3920280"/>
            <a:chExt cx="1573989" cy="1417608"/>
          </a:xfrm>
        </p:grpSpPr>
        <p:sp>
          <p:nvSpPr>
            <p:cNvPr id="10" name="Rectangle 9"/>
            <p:cNvSpPr/>
            <p:nvPr/>
          </p:nvSpPr>
          <p:spPr>
            <a:xfrm>
              <a:off x="2297869" y="3920280"/>
              <a:ext cx="1573989" cy="14176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 descr="Gourmet Mom on-the-Go: Very Hungry Caterpillar Snack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7211" y="3971864"/>
              <a:ext cx="1478187" cy="1309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6434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F251B5C60BD74B81E5FDA3CB2E263C" ma:contentTypeVersion="15" ma:contentTypeDescription="Create a new document." ma:contentTypeScope="" ma:versionID="b0d84773579261cefa07cbf68630dd5e">
  <xsd:schema xmlns:xsd="http://www.w3.org/2001/XMLSchema" xmlns:xs="http://www.w3.org/2001/XMLSchema" xmlns:p="http://schemas.microsoft.com/office/2006/metadata/properties" xmlns:ns2="b4078335-d96c-4b29-849f-8536c1da80f5" xmlns:ns3="4c0a3f48-ca08-48bc-89ac-c9ddc702ec0a" targetNamespace="http://schemas.microsoft.com/office/2006/metadata/properties" ma:root="true" ma:fieldsID="8f6cda3a134577ac5c3c37e6262b16ad" ns2:_="" ns3:_="">
    <xsd:import namespace="b4078335-d96c-4b29-849f-8536c1da80f5"/>
    <xsd:import namespace="4c0a3f48-ca08-48bc-89ac-c9ddc702ec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78335-d96c-4b29-849f-8536c1da80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dfd98df-2cc9-409e-a9a9-85a472a886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a3f48-ca08-48bc-89ac-c9ddc702ec0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749772f-25e7-4c3c-a753-4af31530f83c}" ma:internalName="TaxCatchAll" ma:showField="CatchAllData" ma:web="4c0a3f48-ca08-48bc-89ac-c9ddc702ec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078335-d96c-4b29-849f-8536c1da80f5">
      <Terms xmlns="http://schemas.microsoft.com/office/infopath/2007/PartnerControls"/>
    </lcf76f155ced4ddcb4097134ff3c332f>
    <TaxCatchAll xmlns="4c0a3f48-ca08-48bc-89ac-c9ddc702ec0a" xsi:nil="true"/>
  </documentManagement>
</p:properties>
</file>

<file path=customXml/itemProps1.xml><?xml version="1.0" encoding="utf-8"?>
<ds:datastoreItem xmlns:ds="http://schemas.openxmlformats.org/officeDocument/2006/customXml" ds:itemID="{9CEF1973-01D2-4792-BE80-9F2ADC432B2C}"/>
</file>

<file path=customXml/itemProps2.xml><?xml version="1.0" encoding="utf-8"?>
<ds:datastoreItem xmlns:ds="http://schemas.openxmlformats.org/officeDocument/2006/customXml" ds:itemID="{4E1FD7BD-7786-4573-B29E-0ABA3CD5445B}"/>
</file>

<file path=customXml/itemProps3.xml><?xml version="1.0" encoding="utf-8"?>
<ds:datastoreItem xmlns:ds="http://schemas.openxmlformats.org/officeDocument/2006/customXml" ds:itemID="{2C025C2D-54F2-40C9-8CF9-7B7FF94BDF24}"/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317</Words>
  <Application>Microsoft Office PowerPoint</Application>
  <PresentationFormat>Widescreen</PresentationFormat>
  <Paragraphs>31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SassoonCRInfant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Telford &amp; Wrekin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Nickless, Rebekah</dc:creator>
  <cp:lastModifiedBy>Nickless, Rebekah</cp:lastModifiedBy>
  <cp:revision>15</cp:revision>
  <dcterms:created xsi:type="dcterms:W3CDTF">2020-05-06T10:29:38Z</dcterms:created>
  <dcterms:modified xsi:type="dcterms:W3CDTF">2020-05-06T12:54:40Z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0x01010058F251B5C60BD74B81E5FDA3CB2E263C</vt:lpwstr>
  </property>
</Properties>
</file>